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56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70" d="100"/>
          <a:sy n="70" d="100"/>
        </p:scale>
        <p:origin x="40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55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8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84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0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49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6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71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7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070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06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5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30D9798-66EF-4D8A-A4F8-BCC99BD88DB0}" type="datetimeFigureOut">
              <a:rPr lang="en-US" smtClean="0"/>
              <a:t>31-Aug-23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F9D23E7-0EDC-4635-8933-6276284027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52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702816" y="1197222"/>
            <a:ext cx="773940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INSTITUTE FOR ADVANCED COMPUTING</a:t>
            </a:r>
            <a:r>
              <a:rPr lang="en-US" altLang="en-US" b="1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AND SOFTWARE DEVELOPMENT AKURDI, PUNE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latin typeface="Arial Black" panose="020B0A04020102020204" pitchFamily="34" charset="0"/>
              </a:rPr>
              <a:t>Cloud-Based Honeypot Deployment for Advanced Threat Intelligence and Cyber Defense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Black" panose="020B0A04020102020204" pitchFamily="34" charset="0"/>
              </a:rPr>
            </a:b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    			GROUP NO: 15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 smtClean="0">
                <a:solidFill>
                  <a:srgbClr val="000000"/>
                </a:solidFill>
                <a:latin typeface="Arial Black" panose="020B0A04020102020204" pitchFamily="34" charset="0"/>
              </a:rPr>
              <a:t>		Abhishek </a:t>
            </a:r>
            <a:r>
              <a:rPr lang="en-US" altLang="en-US" sz="1600" b="1" dirty="0" err="1" smtClean="0">
                <a:solidFill>
                  <a:srgbClr val="000000"/>
                </a:solidFill>
                <a:latin typeface="Arial Black" panose="020B0A04020102020204" pitchFamily="34" charset="0"/>
              </a:rPr>
              <a:t>Sanjeevkumar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Agre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(233402)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 		Nitin </a:t>
            </a:r>
            <a:r>
              <a:rPr kumimoji="0" lang="en-US" altLang="en-US" sz="16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Janardan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Ingle</a:t>
            </a: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(233425) 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 Black" panose="020B0A040201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/>
              <a:t>  PROJECT GUIDE          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                         </a:t>
            </a:r>
            <a:r>
              <a:rPr lang="en-US" b="1" dirty="0" smtClean="0"/>
              <a:t>CENTRE COORDINATOR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 </a:t>
            </a:r>
            <a:endParaRPr lang="en-US" altLang="en-US" sz="1600" b="1" dirty="0">
              <a:solidFill>
                <a:srgbClr val="000000"/>
              </a:solidFill>
              <a:latin typeface="Arial Black" panose="020B0A040201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  </a:t>
            </a:r>
            <a:r>
              <a:rPr lang="en-US" b="1" dirty="0" smtClean="0"/>
              <a:t>Mr</a:t>
            </a:r>
            <a:r>
              <a:rPr lang="en-US" b="1" dirty="0"/>
              <a:t>. </a:t>
            </a:r>
            <a:r>
              <a:rPr lang="en-US" b="1" dirty="0" err="1"/>
              <a:t>Kartik</a:t>
            </a:r>
            <a:r>
              <a:rPr lang="en-US" b="1" dirty="0"/>
              <a:t> </a:t>
            </a:r>
            <a:r>
              <a:rPr lang="en-US" b="1" dirty="0" err="1"/>
              <a:t>Awari</a:t>
            </a:r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kumimoji="0" lang="en-US" alt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Black" panose="020B0A04020102020204" pitchFamily="34" charset="0"/>
              </a:rPr>
              <a:t>                                    </a:t>
            </a:r>
            <a:r>
              <a:rPr lang="en-IN" b="1" dirty="0"/>
              <a:t>MR. ROHIT PURANIK 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3.googleusercontent.com/iwDu61vuafwuIhN1O7EIcg16DsUlaSsxBXcGhhivX5zRBhCW-eLR1Nx0Qyhph9z-RpvtU01IPnrV-duUPeDvqDtVRUDpfhztXw2G6P9PjGXBS-9bWEmRXziAJjkgeVO9aDTmsyRxLPK5U9ggxuOA5Q=n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1" y="143759"/>
            <a:ext cx="1419225" cy="14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4.googleusercontent.com/gSvzw9bZJODcJmCTwtfKKmQF4PIaFmjmGDbNp_qUxbE11uBoDOSEa1b5M-hMp3dnV8dEUmWhiiAWuY8g61nk1g-MBUWXQA042-5WFN5PZv7tu5vtK8g-ChzxR-W0g4RAdQYBvv1b4QDSV9eWqBvZWg=n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15" y="228600"/>
            <a:ext cx="2381250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71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 b="14861"/>
          <a:stretch>
            <a:fillRect/>
          </a:stretch>
        </p:blipFill>
        <p:spPr>
          <a:xfrm>
            <a:off x="0" y="649097"/>
            <a:ext cx="5622100" cy="48736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73152"/>
            <a:ext cx="7263384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5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19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T-Pot Landing Page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potweb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43584"/>
            <a:ext cx="12192000" cy="547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6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4048"/>
            <a:ext cx="10058400" cy="160934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Kibana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Dashboard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kibana_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8" y="828920"/>
            <a:ext cx="12110364" cy="580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01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102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Attack Map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attack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3272"/>
            <a:ext cx="12192000" cy="577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30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47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Spiderfoot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spiderfo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576"/>
            <a:ext cx="12210140" cy="5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3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310896"/>
            <a:ext cx="10058400" cy="79552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Cyberchef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yberche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" y="1106424"/>
            <a:ext cx="11926180" cy="534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41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695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52" y="2359152"/>
            <a:ext cx="10058400" cy="313639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4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5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5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7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724" y="660527"/>
            <a:ext cx="3565017" cy="800100"/>
          </a:xfrm>
        </p:spPr>
        <p:txBody>
          <a:bodyPr/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724" y="2057400"/>
            <a:ext cx="3932237" cy="3811588"/>
          </a:xfrm>
        </p:spPr>
        <p:txBody>
          <a:bodyPr>
            <a:normAutofit fontScale="92500"/>
          </a:bodyPr>
          <a:lstStyle/>
          <a:p>
            <a:r>
              <a:rPr lang="en-US" sz="3600" dirty="0" smtClean="0"/>
              <a:t>Before starting installation process, make sure have </a:t>
            </a:r>
            <a:r>
              <a:rPr lang="en-US" sz="3600" b="1" dirty="0" smtClean="0"/>
              <a:t>Cloud account </a:t>
            </a:r>
            <a:r>
              <a:rPr lang="en-US" sz="3600" dirty="0" smtClean="0"/>
              <a:t>, a virtual machine running on </a:t>
            </a:r>
            <a:r>
              <a:rPr lang="en-US" sz="3600" dirty="0" err="1" smtClean="0"/>
              <a:t>debian</a:t>
            </a:r>
            <a:endParaRPr lang="en-US" sz="36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18" y="256032"/>
            <a:ext cx="7579586" cy="63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74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1502</TotalTime>
  <Words>37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prerequisites</vt:lpstr>
      <vt:lpstr>PowerPoint Presentation</vt:lpstr>
      <vt:lpstr>T-Pot Landing Page </vt:lpstr>
      <vt:lpstr>Kibana Dashboard  </vt:lpstr>
      <vt:lpstr>Attack Map </vt:lpstr>
      <vt:lpstr>Spiderfoot </vt:lpstr>
      <vt:lpstr>Cyberchef</vt:lpstr>
      <vt:lpstr>PowerPoint Presentation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29</cp:revision>
  <dcterms:created xsi:type="dcterms:W3CDTF">2023-08-28T05:59:10Z</dcterms:created>
  <dcterms:modified xsi:type="dcterms:W3CDTF">2023-08-31T06:34:39Z</dcterms:modified>
</cp:coreProperties>
</file>